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E92B-2672-403E-B2D7-46B74AB5D744}" type="datetimeFigureOut">
              <a:rPr lang="ru-RU" smtClean="0"/>
              <a:pPr/>
              <a:t>02.10.2012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7559-CB27-41BA-ADE0-8115F9BBD96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E92B-2672-403E-B2D7-46B74AB5D744}" type="datetimeFigureOut">
              <a:rPr lang="ru-RU" smtClean="0"/>
              <a:pPr/>
              <a:t>02.10.2012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7559-CB27-41BA-ADE0-8115F9BBD96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E92B-2672-403E-B2D7-46B74AB5D744}" type="datetimeFigureOut">
              <a:rPr lang="ru-RU" smtClean="0"/>
              <a:pPr/>
              <a:t>02.10.2012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7559-CB27-41BA-ADE0-8115F9BBD96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E92B-2672-403E-B2D7-46B74AB5D744}" type="datetimeFigureOut">
              <a:rPr lang="ru-RU" smtClean="0"/>
              <a:pPr/>
              <a:t>02.10.2012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7559-CB27-41BA-ADE0-8115F9BBD96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E92B-2672-403E-B2D7-46B74AB5D744}" type="datetimeFigureOut">
              <a:rPr lang="ru-RU" smtClean="0"/>
              <a:pPr/>
              <a:t>02.10.2012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7559-CB27-41BA-ADE0-8115F9BBD96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E92B-2672-403E-B2D7-46B74AB5D744}" type="datetimeFigureOut">
              <a:rPr lang="ru-RU" smtClean="0"/>
              <a:pPr/>
              <a:t>02.10.2012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7559-CB27-41BA-ADE0-8115F9BBD96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E92B-2672-403E-B2D7-46B74AB5D744}" type="datetimeFigureOut">
              <a:rPr lang="ru-RU" smtClean="0"/>
              <a:pPr/>
              <a:t>02.10.2012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7559-CB27-41BA-ADE0-8115F9BBD96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E92B-2672-403E-B2D7-46B74AB5D744}" type="datetimeFigureOut">
              <a:rPr lang="ru-RU" smtClean="0"/>
              <a:pPr/>
              <a:t>02.10.2012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7559-CB27-41BA-ADE0-8115F9BBD96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E92B-2672-403E-B2D7-46B74AB5D744}" type="datetimeFigureOut">
              <a:rPr lang="ru-RU" smtClean="0"/>
              <a:pPr/>
              <a:t>02.10.2012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7559-CB27-41BA-ADE0-8115F9BBD96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E92B-2672-403E-B2D7-46B74AB5D744}" type="datetimeFigureOut">
              <a:rPr lang="ru-RU" smtClean="0"/>
              <a:pPr/>
              <a:t>02.10.2012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7559-CB27-41BA-ADE0-8115F9BBD96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E92B-2672-403E-B2D7-46B74AB5D744}" type="datetimeFigureOut">
              <a:rPr lang="ru-RU" smtClean="0"/>
              <a:pPr/>
              <a:t>02.10.2012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7559-CB27-41BA-ADE0-8115F9BBD96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1E92B-2672-403E-B2D7-46B74AB5D744}" type="datetimeFigureOut">
              <a:rPr lang="ru-RU" smtClean="0"/>
              <a:pPr/>
              <a:t>02.10.2012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87559-CB27-41BA-ADE0-8115F9BBD965}" type="slidenum">
              <a:rPr lang="ru-RU" smtClean="0"/>
              <a:pPr/>
              <a:t>‹№›</a:t>
            </a:fld>
            <a:endParaRPr lang="ru-RU"/>
          </a:p>
        </p:txBody>
      </p:sp>
      <p:pic>
        <p:nvPicPr>
          <p:cNvPr id="7" name="Рисунок 6" descr="7mDYPiHDUZ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398017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Segoe Script" pitchFamily="34" charset="0"/>
              </a:rPr>
              <a:t>Макарівська загальноосвітня </a:t>
            </a:r>
            <a:br>
              <a:rPr lang="uk-UA" sz="2800" dirty="0" smtClean="0">
                <a:latin typeface="Segoe Script" pitchFamily="34" charset="0"/>
              </a:rPr>
            </a:br>
            <a:r>
              <a:rPr lang="uk-UA" sz="2800" dirty="0" smtClean="0">
                <a:latin typeface="Segoe Script" pitchFamily="34" charset="0"/>
              </a:rPr>
              <a:t>школа І-ІІ ступенів</a:t>
            </a:r>
            <a:endParaRPr lang="ru-RU" sz="2800" dirty="0">
              <a:latin typeface="Segoe Script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7"/>
          <a:stretch/>
        </p:blipFill>
        <p:spPr>
          <a:xfrm>
            <a:off x="1331640" y="1521621"/>
            <a:ext cx="6120680" cy="4330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24744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8968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Script" pitchFamily="34" charset="0"/>
              </a:rPr>
              <a:t>Козацькі розваги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9"/>
          <a:stretch/>
        </p:blipFill>
        <p:spPr>
          <a:xfrm>
            <a:off x="1187624" y="1268760"/>
            <a:ext cx="6408712" cy="4273058"/>
          </a:xfrm>
        </p:spPr>
      </p:pic>
    </p:spTree>
    <p:extLst>
      <p:ext uri="{BB962C8B-B14F-4D97-AF65-F5344CB8AC3E}">
        <p14:creationId xmlns:p14="http://schemas.microsoft.com/office/powerpoint/2010/main" val="19521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42" y="2420888"/>
            <a:ext cx="4553480" cy="34151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8"/>
          <a:stretch/>
        </p:blipFill>
        <p:spPr>
          <a:xfrm>
            <a:off x="611560" y="1531263"/>
            <a:ext cx="3456384" cy="360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8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Script" pitchFamily="34" charset="0"/>
              </a:rPr>
              <a:t>Харчовий блок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4172281" cy="31292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3"/>
          <a:stretch/>
        </p:blipFill>
        <p:spPr>
          <a:xfrm>
            <a:off x="4239276" y="2780928"/>
            <a:ext cx="4213411" cy="293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/>
        </p:blipFill>
        <p:spPr>
          <a:xfrm rot="21162979">
            <a:off x="758634" y="1347576"/>
            <a:ext cx="3677772" cy="25541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528">
            <a:off x="4541848" y="2611658"/>
            <a:ext cx="3769224" cy="28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6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Segoe Script" pitchFamily="34" charset="0"/>
              </a:rPr>
              <a:t>Дитячий майданчик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4"/>
          <a:stretch/>
        </p:blipFill>
        <p:spPr>
          <a:xfrm>
            <a:off x="1187624" y="1196752"/>
            <a:ext cx="6624736" cy="4692089"/>
          </a:xfrm>
        </p:spPr>
      </p:pic>
    </p:spTree>
    <p:extLst>
      <p:ext uri="{BB962C8B-B14F-4D97-AF65-F5344CB8AC3E}">
        <p14:creationId xmlns:p14="http://schemas.microsoft.com/office/powerpoint/2010/main" val="16894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2"/>
          <a:stretch/>
        </p:blipFill>
        <p:spPr>
          <a:xfrm>
            <a:off x="4283968" y="548680"/>
            <a:ext cx="4320480" cy="30798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0"/>
          <a:stretch/>
        </p:blipFill>
        <p:spPr>
          <a:xfrm>
            <a:off x="611560" y="2257234"/>
            <a:ext cx="4392488" cy="306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Script" pitchFamily="34" charset="0"/>
              </a:rPr>
              <a:t>Турнір із футболу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"/>
          <a:stretch/>
        </p:blipFill>
        <p:spPr>
          <a:xfrm>
            <a:off x="827584" y="2492896"/>
            <a:ext cx="4241445" cy="30123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3"/>
          <a:stretch/>
        </p:blipFill>
        <p:spPr>
          <a:xfrm>
            <a:off x="4572000" y="980728"/>
            <a:ext cx="3963647" cy="266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7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2"/>
          <a:stretch/>
        </p:blipFill>
        <p:spPr>
          <a:xfrm>
            <a:off x="460426" y="1700808"/>
            <a:ext cx="4176267" cy="29770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3"/>
          <a:stretch/>
        </p:blipFill>
        <p:spPr>
          <a:xfrm>
            <a:off x="4644008" y="2132856"/>
            <a:ext cx="424517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8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Script" pitchFamily="34" charset="0"/>
              </a:rPr>
              <a:t>Спорт –це здоров</a:t>
            </a:r>
            <a:r>
              <a:rPr lang="en-US" dirty="0" smtClean="0">
                <a:latin typeface="Segoe Script" pitchFamily="34" charset="0"/>
              </a:rPr>
              <a:t>’</a:t>
            </a:r>
            <a:r>
              <a:rPr lang="ru-RU" dirty="0" smtClean="0">
                <a:latin typeface="Segoe Script" pitchFamily="34" charset="0"/>
              </a:rPr>
              <a:t>я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3"/>
          <a:stretch/>
        </p:blipFill>
        <p:spPr>
          <a:xfrm rot="21002364">
            <a:off x="826345" y="1885096"/>
            <a:ext cx="4043186" cy="28358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7"/>
          <a:stretch/>
        </p:blipFill>
        <p:spPr>
          <a:xfrm rot="541836">
            <a:off x="4537957" y="1549190"/>
            <a:ext cx="3779912" cy="26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0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Segoe Script" pitchFamily="34" charset="0"/>
              </a:rPr>
              <a:t>Педагогічний колектив школи</a:t>
            </a:r>
            <a:endParaRPr lang="ru-RU" sz="3600" dirty="0">
              <a:latin typeface="Segoe Script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6446" r="12377" b="12845"/>
          <a:stretch/>
        </p:blipFill>
        <p:spPr>
          <a:xfrm>
            <a:off x="1835696" y="1052737"/>
            <a:ext cx="5182491" cy="4336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8"/>
          <a:stretch/>
        </p:blipFill>
        <p:spPr>
          <a:xfrm>
            <a:off x="5796136" y="620688"/>
            <a:ext cx="2441245" cy="17346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>
            <a:off x="755576" y="3706243"/>
            <a:ext cx="2802751" cy="19704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0"/>
          <a:stretch/>
        </p:blipFill>
        <p:spPr>
          <a:xfrm rot="20969258">
            <a:off x="743389" y="591363"/>
            <a:ext cx="4211960" cy="2965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 rot="525160">
            <a:off x="4191731" y="2797941"/>
            <a:ext cx="4211960" cy="28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4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Script" pitchFamily="34" charset="0"/>
              </a:rPr>
              <a:t>День здоров</a:t>
            </a:r>
            <a:r>
              <a:rPr lang="en-US" dirty="0" smtClean="0">
                <a:latin typeface="Segoe Script" pitchFamily="34" charset="0"/>
              </a:rPr>
              <a:t>’</a:t>
            </a:r>
            <a:r>
              <a:rPr lang="ru-RU" dirty="0" smtClean="0">
                <a:latin typeface="Segoe Script" pitchFamily="34" charset="0"/>
              </a:rPr>
              <a:t>я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0"/>
          <a:stretch/>
        </p:blipFill>
        <p:spPr>
          <a:xfrm>
            <a:off x="1619672" y="1196752"/>
            <a:ext cx="5554564" cy="3915575"/>
          </a:xfrm>
        </p:spPr>
      </p:pic>
    </p:spTree>
    <p:extLst>
      <p:ext uri="{BB962C8B-B14F-4D97-AF65-F5344CB8AC3E}">
        <p14:creationId xmlns:p14="http://schemas.microsoft.com/office/powerpoint/2010/main" val="101681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9465" b="18421"/>
          <a:stretch/>
        </p:blipFill>
        <p:spPr>
          <a:xfrm rot="20689801">
            <a:off x="802732" y="1605588"/>
            <a:ext cx="4088637" cy="31062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59" t="4668" r="13459" b="6449"/>
          <a:stretch/>
        </p:blipFill>
        <p:spPr>
          <a:xfrm rot="1033416">
            <a:off x="3988581" y="2100254"/>
            <a:ext cx="4623992" cy="308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2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Segoe Script" pitchFamily="34" charset="0"/>
              </a:rPr>
              <a:t>Відпочинок у таборі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0" b="7058"/>
          <a:stretch/>
        </p:blipFill>
        <p:spPr>
          <a:xfrm>
            <a:off x="1547664" y="1268760"/>
            <a:ext cx="6034617" cy="3948546"/>
          </a:xfrm>
        </p:spPr>
      </p:pic>
    </p:spTree>
    <p:extLst>
      <p:ext uri="{BB962C8B-B14F-4D97-AF65-F5344CB8AC3E}">
        <p14:creationId xmlns:p14="http://schemas.microsoft.com/office/powerpoint/2010/main" val="79912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4"/>
          <a:stretch/>
        </p:blipFill>
        <p:spPr>
          <a:xfrm rot="1260015">
            <a:off x="3785776" y="1780232"/>
            <a:ext cx="4673492" cy="33100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0"/>
          <a:stretch/>
        </p:blipFill>
        <p:spPr>
          <a:xfrm rot="20780482">
            <a:off x="701482" y="1531903"/>
            <a:ext cx="4427984" cy="308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Segoe Script" pitchFamily="34" charset="0"/>
              </a:rPr>
              <a:t>Святкування нового року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0"/>
          <a:stretch/>
        </p:blipFill>
        <p:spPr>
          <a:xfrm>
            <a:off x="755576" y="1196752"/>
            <a:ext cx="4501308" cy="30434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36912"/>
            <a:ext cx="4134124" cy="31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6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24744"/>
            <a:ext cx="4097429" cy="30730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8" y="2393758"/>
            <a:ext cx="3978276" cy="298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Script" pitchFamily="34" charset="0"/>
              </a:rPr>
              <a:t>Наші першокласники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1373">
            <a:off x="878058" y="1435012"/>
            <a:ext cx="3809397" cy="28570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858">
            <a:off x="4557034" y="2886783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4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Презентация16</Template>
  <TotalTime>1147</TotalTime>
  <Words>32</Words>
  <Application>Microsoft Office PowerPoint</Application>
  <PresentationFormat>Екран (4:3)</PresentationFormat>
  <Paragraphs>11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1" baseType="lpstr">
      <vt:lpstr>Презентация16</vt:lpstr>
      <vt:lpstr>Макарівська загальноосвітня  школа І-ІІ ступенів</vt:lpstr>
      <vt:lpstr>Педагогічний колектив школи</vt:lpstr>
      <vt:lpstr>День здоров’я</vt:lpstr>
      <vt:lpstr>Презентація PowerPoint</vt:lpstr>
      <vt:lpstr>Відпочинок у таборі</vt:lpstr>
      <vt:lpstr>Презентація PowerPoint</vt:lpstr>
      <vt:lpstr>Святкування нового року</vt:lpstr>
      <vt:lpstr>Презентація PowerPoint</vt:lpstr>
      <vt:lpstr>Наші першокласники</vt:lpstr>
      <vt:lpstr>Презентація PowerPoint</vt:lpstr>
      <vt:lpstr>Козацькі розваги</vt:lpstr>
      <vt:lpstr>Презентація PowerPoint</vt:lpstr>
      <vt:lpstr>Харчовий блок</vt:lpstr>
      <vt:lpstr>Презентація PowerPoint</vt:lpstr>
      <vt:lpstr>Дитячий майданчик</vt:lpstr>
      <vt:lpstr>Презентація PowerPoint</vt:lpstr>
      <vt:lpstr>Турнір із футболу</vt:lpstr>
      <vt:lpstr>Презентація PowerPoint</vt:lpstr>
      <vt:lpstr>Спорт –це здоров’я</vt:lpstr>
      <vt:lpstr>Презентація PowerPoint</vt:lpstr>
    </vt:vector>
  </TitlesOfParts>
  <Company>Retired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БУДОВА І ФУНКЦІЇ М’ЯЗІВ</dc:title>
  <dc:creator>RWT</dc:creator>
  <cp:lastModifiedBy>incom</cp:lastModifiedBy>
  <cp:revision>113</cp:revision>
  <dcterms:created xsi:type="dcterms:W3CDTF">2009-10-06T18:15:09Z</dcterms:created>
  <dcterms:modified xsi:type="dcterms:W3CDTF">2012-10-02T09:43:24Z</dcterms:modified>
</cp:coreProperties>
</file>